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58D4-925D-4AE5-8252-9CD7D83FDF4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D7F0-C693-494E-8049-98FA3F17B4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Autofit/>
          </a:bodyPr>
          <a:lstStyle/>
          <a:p>
            <a:r>
              <a:rPr lang="en-US" sz="9600" dirty="0" smtClean="0"/>
              <a:t>Los </a:t>
            </a:r>
            <a:r>
              <a:rPr lang="en-US" sz="9600" dirty="0" err="1" smtClean="0"/>
              <a:t>colores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1695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3679467"/>
            <a:ext cx="3530600" cy="31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bg1">
                    <a:lumMod val="50000"/>
                  </a:schemeClr>
                </a:solidFill>
              </a:rPr>
              <a:t>gris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3399"/>
                </a:solidFill>
              </a:rPr>
              <a:t>Rosa/</a:t>
            </a:r>
            <a:r>
              <a:rPr lang="en-US" sz="8000" dirty="0" err="1" smtClean="0">
                <a:solidFill>
                  <a:srgbClr val="FF3399"/>
                </a:solidFill>
              </a:rPr>
              <a:t>rosada</a:t>
            </a:r>
            <a:endParaRPr lang="en-US" sz="8000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3399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 smtClean="0"/>
              <a:t>Oro= gold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Plata= silver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Rojo</a:t>
            </a:r>
            <a:r>
              <a:rPr lang="en-US" sz="6600" b="1" dirty="0" smtClean="0">
                <a:solidFill>
                  <a:srgbClr val="FF0000"/>
                </a:solidFill>
              </a:rPr>
              <a:t>/</a:t>
            </a:r>
            <a:r>
              <a:rPr lang="en-US" sz="6600" b="1" dirty="0" err="1" smtClean="0">
                <a:solidFill>
                  <a:srgbClr val="FF0000"/>
                </a:solidFill>
              </a:rPr>
              <a:t>roja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B0F0"/>
                </a:solidFill>
              </a:rPr>
              <a:t>azul</a:t>
            </a:r>
            <a:endParaRPr lang="en-US" sz="8800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18418"/>
            <a:ext cx="5539582" cy="553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92D050"/>
                </a:solidFill>
              </a:rPr>
              <a:t>verde</a:t>
            </a:r>
            <a:endParaRPr lang="en-US" sz="88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70038"/>
          </a:xfrm>
        </p:spPr>
        <p:txBody>
          <a:bodyPr>
            <a:noAutofit/>
          </a:bodyPr>
          <a:lstStyle/>
          <a:p>
            <a:r>
              <a:rPr lang="en-US" sz="8000" dirty="0" smtClean="0"/>
              <a:t>Negro/a</a:t>
            </a:r>
            <a:endParaRPr lang="en-US" sz="8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679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553456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Blanco/a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Amarillo/</a:t>
            </a:r>
            <a:r>
              <a:rPr lang="en-US" sz="8800" dirty="0" err="1" smtClean="0">
                <a:solidFill>
                  <a:srgbClr val="FFFF00"/>
                </a:solidFill>
              </a:rPr>
              <a:t>amarilla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clemmerk.MILANSSD\Local Settings\Temporary Internet Files\Content.IE5\ZHMJ0IIG\MC900439791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C000"/>
                </a:solidFill>
              </a:rPr>
              <a:t>Anaranjado</a:t>
            </a:r>
            <a:r>
              <a:rPr lang="en-US" sz="8000" dirty="0" smtClean="0">
                <a:solidFill>
                  <a:srgbClr val="FFC000"/>
                </a:solidFill>
              </a:rPr>
              <a:t>/a</a:t>
            </a:r>
            <a:endParaRPr lang="en-US" sz="80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514" y="1600200"/>
            <a:ext cx="68089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</a:rPr>
              <a:t>Morado</a:t>
            </a:r>
            <a:r>
              <a:rPr lang="en-US" sz="8000" dirty="0" smtClean="0">
                <a:solidFill>
                  <a:srgbClr val="7030A0"/>
                </a:solidFill>
              </a:rPr>
              <a:t>/a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663300"/>
                </a:solidFill>
              </a:rPr>
              <a:t>Café, </a:t>
            </a:r>
            <a:r>
              <a:rPr lang="en-US" sz="7200" dirty="0" err="1" smtClean="0">
                <a:solidFill>
                  <a:srgbClr val="663300"/>
                </a:solidFill>
              </a:rPr>
              <a:t>marron</a:t>
            </a:r>
            <a:r>
              <a:rPr lang="en-US" sz="7200" dirty="0" smtClean="0">
                <a:solidFill>
                  <a:srgbClr val="663300"/>
                </a:solidFill>
              </a:rPr>
              <a:t>, </a:t>
            </a:r>
            <a:r>
              <a:rPr lang="en-US" sz="7200" dirty="0" err="1" smtClean="0">
                <a:solidFill>
                  <a:srgbClr val="663300"/>
                </a:solidFill>
              </a:rPr>
              <a:t>pardo</a:t>
            </a:r>
            <a:endParaRPr lang="en-US" sz="72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2362200"/>
            <a:ext cx="8382000" cy="381000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Los colores</vt:lpstr>
      <vt:lpstr>Rojo/roja</vt:lpstr>
      <vt:lpstr>azul</vt:lpstr>
      <vt:lpstr>verde</vt:lpstr>
      <vt:lpstr>Negro/a</vt:lpstr>
      <vt:lpstr>Amarillo/amarilla</vt:lpstr>
      <vt:lpstr>Anaranjado/a</vt:lpstr>
      <vt:lpstr>Morado/a</vt:lpstr>
      <vt:lpstr>Café, marron, pardo</vt:lpstr>
      <vt:lpstr>gris</vt:lpstr>
      <vt:lpstr>Rosa/rosada</vt:lpstr>
      <vt:lpstr>Oro= gold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colores</dc:title>
  <dc:creator>Administratr</dc:creator>
  <cp:lastModifiedBy>Administratr</cp:lastModifiedBy>
  <cp:revision>2</cp:revision>
  <dcterms:created xsi:type="dcterms:W3CDTF">2013-08-24T19:57:56Z</dcterms:created>
  <dcterms:modified xsi:type="dcterms:W3CDTF">2013-08-24T20:17:53Z</dcterms:modified>
</cp:coreProperties>
</file>