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6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4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1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8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9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2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1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8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3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7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A2E9-0BCC-4165-B22F-0F2D4DAD972E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AFC96-D080-4134-BA78-23A37ACC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76399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álgebra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608076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20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fisica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6307318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62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6896514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68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historia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3400425" cy="313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41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geografía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4500562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43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francés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348037" cy="462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53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química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1600200"/>
            <a:ext cx="5567362" cy="301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73" y="3429000"/>
            <a:ext cx="444802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77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biología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3124200" cy="398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0419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62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alemán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799" y="1752600"/>
            <a:ext cx="6319969" cy="4114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533" y="1767385"/>
            <a:ext cx="437591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0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inglés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752600"/>
            <a:ext cx="544060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1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El álgebra </vt:lpstr>
      <vt:lpstr>El coro</vt:lpstr>
      <vt:lpstr>La historia</vt:lpstr>
      <vt:lpstr>La geografía</vt:lpstr>
      <vt:lpstr>El francés</vt:lpstr>
      <vt:lpstr>La química</vt:lpstr>
      <vt:lpstr>La biología</vt:lpstr>
      <vt:lpstr>El alemán</vt:lpstr>
      <vt:lpstr>El inglés</vt:lpstr>
      <vt:lpstr>La educación fisica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algebra</dc:title>
  <dc:creator>Angela</dc:creator>
  <cp:lastModifiedBy>KATHRYN BRYOWSKY</cp:lastModifiedBy>
  <cp:revision>4</cp:revision>
  <dcterms:created xsi:type="dcterms:W3CDTF">2014-01-10T03:56:42Z</dcterms:created>
  <dcterms:modified xsi:type="dcterms:W3CDTF">2014-01-10T13:38:24Z</dcterms:modified>
</cp:coreProperties>
</file>