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DDDDD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17E5A-5991-4132-A76B-24A412F6D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7410E-CB3C-428E-9269-C62C499E1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2017C-618E-43F2-AA0A-A688EA9DC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CE577-8401-4115-A3E2-00FFCB1E1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4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587D2-D22F-4233-8755-4BAC658FC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D9930-A85B-43F9-9345-CD10F00D2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FE38F-665B-4420-806E-D57329558D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DE38E-DFF3-41D1-B7FB-A123045CD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05ED5-E9DD-48EA-88EB-1F6C14F43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6E01B-AC5B-4D66-A1D4-3F726591E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1423C-19F6-4344-BF4A-0922550AC2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8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71008-367B-459D-952F-7CDD7F082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4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D68F1-3C38-499F-8F91-95A73EA97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FFE4F5-6D75-4006-AFD1-FF32B95BAE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clemmerk.MILANSSD\Local%20Settings\Temporary%20Internet%20Files\Content.IE5\9IAAL270\MS900054250%5b1%5d.mid" TargetMode="External"/><Relationship Id="rId6" Type="http://schemas.openxmlformats.org/officeDocument/2006/relationships/image" Target="../media/image37.wmf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MCj041597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8023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38200" y="3962400"/>
            <a:ext cx="6248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/>
              <a:t>Bailar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 descr="MCj0441826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59113" cy="4419600"/>
          </a:xfrm>
          <a:noFill/>
        </p:spPr>
      </p:pic>
      <p:pic>
        <p:nvPicPr>
          <p:cNvPr id="26631" name="Picture 7" descr="MCj0441752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1900" y="0"/>
            <a:ext cx="4102100" cy="4102100"/>
          </a:xfrm>
          <a:noFill/>
        </p:spPr>
      </p:pic>
      <p:pic>
        <p:nvPicPr>
          <p:cNvPr id="26634" name="Picture 10" descr="MCj0440544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517775"/>
            <a:ext cx="3171825" cy="4340225"/>
          </a:xfrm>
          <a:noFill/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914400" y="4724400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/>
              <a:t>tomar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4" descr="MCj04419080000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8" y="533400"/>
            <a:ext cx="8888412" cy="5659438"/>
          </a:xfr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343400" y="54864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Bookman Old Style" panose="02050604050505020204" pitchFamily="18" charset="0"/>
              </a:rPr>
              <a:t>dibujar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4" descr="MPj0439484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4800600" cy="4478338"/>
          </a:xfrm>
          <a:noFill/>
        </p:spPr>
      </p:pic>
      <p:pic>
        <p:nvPicPr>
          <p:cNvPr id="32775" name="Picture 7" descr="MPj04394640000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304800"/>
            <a:ext cx="4300537" cy="5364163"/>
          </a:xfrm>
          <a:noFill/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800600" y="5486400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enseñar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MPj0409366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3781425" cy="5668963"/>
          </a:xfrm>
          <a:noFill/>
        </p:spPr>
      </p:pic>
      <p:pic>
        <p:nvPicPr>
          <p:cNvPr id="36871" name="Picture 7" descr="MPj04395510000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0"/>
            <a:ext cx="3683000" cy="5516563"/>
          </a:xfrm>
          <a:noFill/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886200" y="56388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Arial Black" panose="020B0A04020102020204" pitchFamily="34" charset="0"/>
              </a:rPr>
              <a:t>contestar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 descr="MMj03957200000[1]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6096000" cy="6096000"/>
          </a:xfrm>
          <a:noFill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705600" y="0"/>
            <a:ext cx="9144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/>
              <a:t>C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/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/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/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/>
              <a:t>R</a:t>
            </a:r>
          </a:p>
          <a:p>
            <a:pPr eaLnBrk="1" hangingPunct="1">
              <a:spcBef>
                <a:spcPct val="50000"/>
              </a:spcBef>
            </a:pP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8" name="Picture 4" descr="MPj04422350000[1]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2439988" cy="3252788"/>
          </a:xfrm>
          <a:noFill/>
        </p:spPr>
      </p:pic>
      <p:pic>
        <p:nvPicPr>
          <p:cNvPr id="41991" name="Picture 7" descr="MPj0409324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0"/>
            <a:ext cx="2905125" cy="3786188"/>
          </a:xfrm>
          <a:noFill/>
        </p:spPr>
      </p:pic>
      <p:pic>
        <p:nvPicPr>
          <p:cNvPr id="41994" name="Picture 10" descr="MPj0408952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35313"/>
            <a:ext cx="3722688" cy="3722687"/>
          </a:xfrm>
          <a:noFill/>
        </p:spPr>
      </p:pic>
      <p:pic>
        <p:nvPicPr>
          <p:cNvPr id="41997" name="Picture 13" descr="MPj04090790000[1]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00400"/>
            <a:ext cx="3657600" cy="3657600"/>
          </a:xfrm>
          <a:noFill/>
        </p:spPr>
      </p:pic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6858000" y="3048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/>
              <a:t>Pagar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8" name="Picture 4" descr="MPj0442342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94075" cy="4525963"/>
          </a:xfrm>
          <a:noFill/>
        </p:spPr>
      </p:pic>
      <p:pic>
        <p:nvPicPr>
          <p:cNvPr id="47111" name="Picture 7" descr="MPj0442263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625" y="0"/>
            <a:ext cx="4651375" cy="3100388"/>
          </a:xfrm>
          <a:noFill/>
        </p:spPr>
      </p:pic>
      <p:pic>
        <p:nvPicPr>
          <p:cNvPr id="47114" name="Picture 10" descr="MPj0442234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170238"/>
            <a:ext cx="2459038" cy="3687762"/>
          </a:xfrm>
          <a:noFill/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943600" y="3214688"/>
            <a:ext cx="2089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b="1"/>
              <a:t>Saltar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  <p:bldP spid="471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Estudiar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2" name="Picture 2" descr="C:\Documents and Settings\clemmerk.MILANSSD\Local Settings\Temporary Internet Files\Content.IE5\UDF8SFM0\MP90044252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3017838" cy="4525963"/>
          </a:xfrm>
          <a:noFill/>
        </p:spPr>
      </p:pic>
      <p:pic>
        <p:nvPicPr>
          <p:cNvPr id="51203" name="Picture 3" descr="C:\Documents and Settings\clemmerk.MILANSSD\Local Settings\Temporary Internet Files\Content.IE5\YCVKCYQI\MC9004462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04482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C:\Documents and Settings\clemmerk.MILANSSD\Local Settings\Temporary Internet Files\Content.IE5\I15KL6SI\MP90044223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C:\Documents and Settings\clemmerk.MILANSSD\Local Settings\Temporary Internet Files\Content.IE5\I15KL6SI\MC900088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24542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cantar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7" name="Picture 3" descr="C:\Documents and Settings\clemmerk.MILANSSD\Local Settings\Temporary Internet Files\Content.IE5\I15KL6SI\MP9004001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902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C:\Documents and Settings\clemmerk.MILANSSD\Local Settings\Temporary Internet Files\Content.IE5\WZZ0ATXP\MC9000568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301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S900054250[1].mid">
            <a:hlinkClick r:id="" action="ppaction://media"/>
          </p:cNvPr>
          <p:cNvPicPr>
            <a:picLocks noGrp="1" noRot="1" noChangeAspect="1"/>
          </p:cNvPicPr>
          <p:nvPr>
            <p:ph sz="quarter" idx="2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2541588"/>
            <a:ext cx="304800" cy="304800"/>
          </a:xfrm>
        </p:spPr>
      </p:pic>
      <p:pic>
        <p:nvPicPr>
          <p:cNvPr id="52229" name="Picture 5" descr="C:\Documents and Settings\clemmerk.MILANSSD\Local Settings\Temporary Internet Files\Content.IE5\9IAAL270\MC90013659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7322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C:\Documents and Settings\clemmerk.MILANSSD\Local Settings\Temporary Internet Files\Content.IE5\D5151IFF\MC90024018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97275"/>
            <a:ext cx="2286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40" b="1" dirty="0" err="1" smtClean="0"/>
              <a:t>Patinar</a:t>
            </a:r>
            <a:endParaRPr lang="en-US" sz="4840" b="1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0" name="Picture 2" descr="C:\Documents and Settings\clemmerk.MILANSSD\Local Settings\Temporary Internet Files\Content.IE5\82ECQZ0G\MC9004110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33800"/>
            <a:ext cx="3492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C:\Documents and Settings\clemmerk.MILANSSD\Local Settings\Temporary Internet Files\Content.IE5\9IAAL270\MC9000010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0"/>
            <a:ext cx="2974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C:\Documents and Settings\clemmerk.MILANSSD\Local Settings\Temporary Internet Files\Content.IE5\D5151IFF\MP90042274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C:\Documents and Settings\clemmerk.MILANSSD\Local Settings\Temporary Internet Files\Content.IE5\VS58M6LM\MC90019906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90800" cy="288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 descr="MPj0442203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4981575" cy="6858000"/>
          </a:xfrm>
          <a:noFill/>
        </p:spPr>
      </p:pic>
      <p:sp>
        <p:nvSpPr>
          <p:cNvPr id="2" name="Rectangle 1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3077" name="Rectangle 1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334000" y="2667000"/>
            <a:ext cx="2971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Arial Black" panose="020B0A04020102020204" pitchFamily="34" charset="0"/>
              </a:rPr>
              <a:t>Hablar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Common –ar infinitives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0" y="733425"/>
            <a:ext cx="9144000" cy="65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/>
              <a:t>Tomar</a:t>
            </a:r>
            <a:r>
              <a:rPr lang="en-US" sz="2800" dirty="0"/>
              <a:t>= to take, to drink	 </a:t>
            </a:r>
            <a:r>
              <a:rPr lang="en-US" sz="2800" dirty="0" err="1"/>
              <a:t>nadar</a:t>
            </a:r>
            <a:r>
              <a:rPr lang="en-US" sz="2800" dirty="0"/>
              <a:t>= to swim</a:t>
            </a:r>
          </a:p>
          <a:p>
            <a:pPr eaLnBrk="1" hangingPunct="1"/>
            <a:r>
              <a:rPr lang="en-US" sz="2800" dirty="0" err="1" smtClean="0"/>
              <a:t>Entrar</a:t>
            </a:r>
            <a:r>
              <a:rPr lang="en-US" sz="2800" dirty="0" smtClean="0"/>
              <a:t>- to enter</a:t>
            </a:r>
            <a:r>
              <a:rPr lang="en-US" sz="2800" dirty="0"/>
              <a:t>			</a:t>
            </a:r>
            <a:r>
              <a:rPr lang="en-US" sz="2800" dirty="0" err="1"/>
              <a:t>dar</a:t>
            </a:r>
            <a:r>
              <a:rPr lang="en-US" sz="2800" dirty="0"/>
              <a:t>=to give</a:t>
            </a:r>
          </a:p>
          <a:p>
            <a:pPr eaLnBrk="1" hangingPunct="1"/>
            <a:r>
              <a:rPr lang="en-US" sz="2800" dirty="0" err="1" smtClean="0"/>
              <a:t>Llegar</a:t>
            </a:r>
            <a:r>
              <a:rPr lang="en-US" sz="2800" dirty="0" smtClean="0"/>
              <a:t>- to arrive</a:t>
            </a:r>
            <a:r>
              <a:rPr lang="en-US" sz="2800" dirty="0"/>
              <a:t>			</a:t>
            </a:r>
            <a:r>
              <a:rPr lang="en-US" sz="2800" dirty="0" err="1"/>
              <a:t>necesitar</a:t>
            </a:r>
            <a:r>
              <a:rPr lang="en-US" sz="2800" dirty="0"/>
              <a:t>= to need</a:t>
            </a:r>
          </a:p>
          <a:p>
            <a:pPr eaLnBrk="1" hangingPunct="1"/>
            <a:r>
              <a:rPr lang="en-US" sz="2800" dirty="0" err="1"/>
              <a:t>Patinar</a:t>
            </a:r>
            <a:r>
              <a:rPr lang="en-US" sz="2800" dirty="0"/>
              <a:t>= to skate			</a:t>
            </a:r>
            <a:r>
              <a:rPr lang="en-US" sz="2800" dirty="0" err="1"/>
              <a:t>cantar</a:t>
            </a:r>
            <a:r>
              <a:rPr lang="en-US" sz="2800" dirty="0"/>
              <a:t>= to sing</a:t>
            </a:r>
          </a:p>
          <a:p>
            <a:pPr eaLnBrk="1" hangingPunct="1"/>
            <a:r>
              <a:rPr lang="en-US" sz="2800" dirty="0" err="1"/>
              <a:t>Llevar</a:t>
            </a:r>
            <a:r>
              <a:rPr lang="en-US" sz="2800" dirty="0"/>
              <a:t>= to </a:t>
            </a:r>
            <a:r>
              <a:rPr lang="en-US" sz="2800" dirty="0" err="1"/>
              <a:t>take,to</a:t>
            </a:r>
            <a:r>
              <a:rPr lang="en-US" sz="2800" dirty="0"/>
              <a:t> </a:t>
            </a:r>
            <a:r>
              <a:rPr lang="en-US" sz="2800" dirty="0" err="1"/>
              <a:t>carry,to</a:t>
            </a:r>
            <a:r>
              <a:rPr lang="en-US" sz="2800" dirty="0"/>
              <a:t> wear  </a:t>
            </a:r>
            <a:r>
              <a:rPr lang="en-US" sz="2800" dirty="0" err="1"/>
              <a:t>tocar</a:t>
            </a:r>
            <a:r>
              <a:rPr lang="en-US" sz="2800" dirty="0"/>
              <a:t>= to play </a:t>
            </a:r>
            <a:r>
              <a:rPr lang="en-US" sz="2800" dirty="0" err="1"/>
              <a:t>instument</a:t>
            </a:r>
            <a:endParaRPr lang="en-US" sz="2800" dirty="0"/>
          </a:p>
          <a:p>
            <a:pPr eaLnBrk="1" hangingPunct="1"/>
            <a:r>
              <a:rPr lang="en-US" sz="2800" dirty="0" err="1"/>
              <a:t>Llamar</a:t>
            </a:r>
            <a:r>
              <a:rPr lang="en-US" sz="2800" dirty="0"/>
              <a:t>= to call			</a:t>
            </a:r>
            <a:r>
              <a:rPr lang="en-US" sz="2800" dirty="0" err="1"/>
              <a:t>bailar</a:t>
            </a:r>
            <a:r>
              <a:rPr lang="en-US" sz="2800" dirty="0"/>
              <a:t>= to dance</a:t>
            </a:r>
          </a:p>
          <a:p>
            <a:pPr eaLnBrk="1" hangingPunct="1"/>
            <a:r>
              <a:rPr lang="en-US" sz="2800" dirty="0" err="1"/>
              <a:t>Mirar</a:t>
            </a:r>
            <a:r>
              <a:rPr lang="en-US" sz="2800" dirty="0"/>
              <a:t>= to look at			</a:t>
            </a:r>
            <a:r>
              <a:rPr lang="en-US" sz="2800" dirty="0" err="1"/>
              <a:t>saltar</a:t>
            </a:r>
            <a:r>
              <a:rPr lang="en-US" sz="2800" dirty="0"/>
              <a:t>= to jump</a:t>
            </a:r>
          </a:p>
          <a:p>
            <a:pPr eaLnBrk="1" hangingPunct="1"/>
            <a:r>
              <a:rPr lang="en-US" sz="2800" dirty="0" err="1"/>
              <a:t>Cocinar</a:t>
            </a:r>
            <a:r>
              <a:rPr lang="en-US" sz="2800" dirty="0"/>
              <a:t>= to cook			</a:t>
            </a:r>
            <a:r>
              <a:rPr lang="en-US" sz="2800" dirty="0" err="1"/>
              <a:t>comprar</a:t>
            </a:r>
            <a:r>
              <a:rPr lang="en-US" sz="2800" dirty="0"/>
              <a:t>= to buy</a:t>
            </a:r>
          </a:p>
          <a:p>
            <a:pPr eaLnBrk="1" hangingPunct="1"/>
            <a:r>
              <a:rPr lang="en-US" sz="2800" dirty="0" err="1"/>
              <a:t>Pensar</a:t>
            </a:r>
            <a:r>
              <a:rPr lang="en-US" sz="2800" dirty="0"/>
              <a:t>= to think			</a:t>
            </a:r>
            <a:r>
              <a:rPr lang="en-US" sz="2800" dirty="0" err="1"/>
              <a:t>pagar</a:t>
            </a:r>
            <a:r>
              <a:rPr lang="en-US" sz="2800" dirty="0"/>
              <a:t>= to  pay for</a:t>
            </a:r>
          </a:p>
          <a:p>
            <a:pPr eaLnBrk="1" hangingPunct="1"/>
            <a:r>
              <a:rPr lang="en-US" sz="2800" dirty="0" err="1"/>
              <a:t>Lavar</a:t>
            </a:r>
            <a:r>
              <a:rPr lang="en-US" sz="2800" dirty="0"/>
              <a:t>= to wash			</a:t>
            </a:r>
            <a:r>
              <a:rPr lang="en-US" sz="2800" dirty="0" err="1"/>
              <a:t>escuchar</a:t>
            </a:r>
            <a:r>
              <a:rPr lang="en-US" sz="2800" dirty="0"/>
              <a:t>= to listen</a:t>
            </a:r>
          </a:p>
          <a:p>
            <a:pPr eaLnBrk="1" hangingPunct="1"/>
            <a:r>
              <a:rPr lang="en-US" sz="2800" dirty="0" err="1"/>
              <a:t>Jugar</a:t>
            </a:r>
            <a:r>
              <a:rPr lang="en-US" sz="2800" dirty="0"/>
              <a:t>= to play	       </a:t>
            </a:r>
            <a:r>
              <a:rPr lang="en-US" sz="2800" dirty="0" err="1"/>
              <a:t>enseñar</a:t>
            </a:r>
            <a:r>
              <a:rPr lang="en-US" sz="2800" dirty="0"/>
              <a:t>= to </a:t>
            </a:r>
            <a:r>
              <a:rPr lang="en-US" sz="2800" dirty="0" err="1"/>
              <a:t>teach,show</a:t>
            </a:r>
            <a:endParaRPr lang="en-US" sz="2800" dirty="0"/>
          </a:p>
          <a:p>
            <a:pPr eaLnBrk="1" hangingPunct="1"/>
            <a:r>
              <a:rPr lang="en-US" sz="2800" dirty="0" err="1"/>
              <a:t>Hablar</a:t>
            </a:r>
            <a:r>
              <a:rPr lang="en-US" sz="2800" dirty="0"/>
              <a:t>= to talk		</a:t>
            </a:r>
            <a:r>
              <a:rPr lang="en-US" sz="2800" dirty="0" err="1"/>
              <a:t>buscar</a:t>
            </a:r>
            <a:r>
              <a:rPr lang="en-US" sz="2800" dirty="0"/>
              <a:t>= to look for</a:t>
            </a:r>
          </a:p>
          <a:p>
            <a:pPr eaLnBrk="1" hangingPunct="1"/>
            <a:r>
              <a:rPr lang="en-US" sz="2800" dirty="0" err="1"/>
              <a:t>Dibujar</a:t>
            </a:r>
            <a:r>
              <a:rPr lang="en-US" sz="2800" dirty="0"/>
              <a:t>= to draw		</a:t>
            </a:r>
            <a:r>
              <a:rPr lang="en-US" sz="2800" dirty="0" err="1"/>
              <a:t>estudiar</a:t>
            </a:r>
            <a:r>
              <a:rPr lang="en-US" sz="2800" dirty="0"/>
              <a:t>= to study</a:t>
            </a:r>
          </a:p>
          <a:p>
            <a:pPr eaLnBrk="1" hangingPunct="1"/>
            <a:r>
              <a:rPr lang="en-US" sz="2800" dirty="0" err="1"/>
              <a:t>Trabajar</a:t>
            </a:r>
            <a:r>
              <a:rPr lang="en-US" sz="2800" dirty="0"/>
              <a:t>= to work	</a:t>
            </a:r>
            <a:r>
              <a:rPr lang="en-US" sz="2800" dirty="0" err="1"/>
              <a:t>contestar</a:t>
            </a:r>
            <a:r>
              <a:rPr lang="en-US" sz="2800" dirty="0"/>
              <a:t>= to answer</a:t>
            </a:r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Pasear</a:t>
            </a:r>
            <a:r>
              <a:rPr lang="en-US" dirty="0" smtClean="0"/>
              <a:t>- to walk</a:t>
            </a:r>
          </a:p>
          <a:p>
            <a:r>
              <a:rPr lang="en-US" dirty="0" err="1" smtClean="0"/>
              <a:t>Descansar</a:t>
            </a:r>
            <a:r>
              <a:rPr lang="en-US" dirty="0" smtClean="0"/>
              <a:t>- to rest/relax</a:t>
            </a:r>
          </a:p>
          <a:p>
            <a:r>
              <a:rPr lang="en-US" dirty="0" err="1" smtClean="0"/>
              <a:t>Montar</a:t>
            </a:r>
            <a:r>
              <a:rPr lang="en-US" dirty="0" smtClean="0"/>
              <a:t>- to ride</a:t>
            </a:r>
          </a:p>
          <a:p>
            <a:r>
              <a:rPr lang="en-US" dirty="0" err="1" smtClean="0"/>
              <a:t>Andar</a:t>
            </a:r>
            <a:r>
              <a:rPr lang="en-US" dirty="0" smtClean="0"/>
              <a:t>- to 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2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MCBD08317_0000[1]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7467600" cy="6586538"/>
          </a:xfr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371600" y="5410200"/>
            <a:ext cx="4191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</a:rPr>
              <a:t>escuchar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MCj0441805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38200"/>
            <a:ext cx="4305300" cy="5181600"/>
          </a:xfrm>
          <a:noFill/>
        </p:spPr>
      </p:pic>
      <p:pic>
        <p:nvPicPr>
          <p:cNvPr id="9223" name="Picture 7" descr="MPj04393160000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90600"/>
            <a:ext cx="4540250" cy="5638800"/>
          </a:xfrm>
          <a:noFill/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57200" y="5638800"/>
            <a:ext cx="472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Lavar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MCj04107190000[1]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57200"/>
            <a:ext cx="6477000" cy="6086475"/>
          </a:xfr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62000" y="49530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Tocar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9" name="Picture 7" descr="MPj0410174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0"/>
            <a:ext cx="4038600" cy="4035425"/>
          </a:xfrm>
          <a:noFill/>
        </p:spPr>
      </p:pic>
      <p:pic>
        <p:nvPicPr>
          <p:cNvPr id="13322" name="Picture 10" descr="MPj04093540000[1]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010025"/>
            <a:ext cx="4267200" cy="2847975"/>
          </a:xfrm>
          <a:noFill/>
        </p:spPr>
      </p:pic>
      <p:pic>
        <p:nvPicPr>
          <p:cNvPr id="13326" name="Picture 14" descr="MPj04065610000[1]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57800" cy="6172200"/>
          </a:xfrm>
          <a:noFill/>
        </p:spPr>
      </p:pic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990600" y="5943600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/>
              <a:t>nadar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MPj0439335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4503738" cy="6781800"/>
          </a:xfrm>
          <a:noFill/>
        </p:spPr>
      </p:pic>
      <p:pic>
        <p:nvPicPr>
          <p:cNvPr id="18439" name="Picture 7" descr="MPj04393370000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0"/>
            <a:ext cx="3341688" cy="6811963"/>
          </a:xfr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733800" y="0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/>
              <a:t>cocinar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Cj04103710000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6248400" cy="6157913"/>
          </a:xfr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5029200"/>
            <a:ext cx="480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/>
              <a:t>pensar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MPj04445930000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0"/>
            <a:ext cx="5084763" cy="6583363"/>
          </a:xfr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14400" y="3733800"/>
            <a:ext cx="4419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/>
              <a:t>jugar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48</Words>
  <Application>Microsoft Office PowerPoint</Application>
  <PresentationFormat>On-screen Show (4:3)</PresentationFormat>
  <Paragraphs>44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Arial Black</vt:lpstr>
      <vt:lpstr>Bookman Old Style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Estudiar</vt:lpstr>
      <vt:lpstr>cantar</vt:lpstr>
      <vt:lpstr>Patinar</vt:lpstr>
      <vt:lpstr>Common –ar infinitives</vt:lpstr>
      <vt:lpstr>PowerPoint Presentation</vt:lpstr>
    </vt:vector>
  </TitlesOfParts>
  <Company>Milan Special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clemmerk</dc:creator>
  <cp:lastModifiedBy>KATHRYN BRYOWSKY</cp:lastModifiedBy>
  <cp:revision>9</cp:revision>
  <dcterms:created xsi:type="dcterms:W3CDTF">2009-09-24T13:27:14Z</dcterms:created>
  <dcterms:modified xsi:type="dcterms:W3CDTF">2013-10-21T14:38:34Z</dcterms:modified>
</cp:coreProperties>
</file>